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7" d="100"/>
          <a:sy n="97" d="100"/>
        </p:scale>
        <p:origin x="63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9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27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0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1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8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9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C572-4FFD-4CAD-A1DE-1815F500F479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7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6766520" cy="110251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Verdieping voeding </a:t>
            </a:r>
            <a:br>
              <a:rPr lang="nl-NL" dirty="0" smtClean="0"/>
            </a:br>
            <a:r>
              <a:rPr lang="nl-NL" dirty="0" smtClean="0"/>
              <a:t>Hond en kat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914650"/>
            <a:ext cx="6768752" cy="131445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99742"/>
            <a:ext cx="2558818" cy="19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92D050"/>
                </a:solidFill>
              </a:rPr>
              <a:t>Energie</a:t>
            </a:r>
            <a:endParaRPr lang="nl-NL" dirty="0">
              <a:solidFill>
                <a:srgbClr val="92D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 smtClean="0"/>
          </a:p>
          <a:p>
            <a:endParaRPr lang="nl-NL" sz="2000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755576" y="1248049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2D050"/>
              </a:buClr>
            </a:pPr>
            <a:r>
              <a:rPr lang="nl-NL" dirty="0" smtClean="0"/>
              <a:t>Energie in voer: Vetten, eiwitten en koolhydraten</a:t>
            </a:r>
          </a:p>
          <a:p>
            <a:pPr>
              <a:buClr>
                <a:srgbClr val="92D050"/>
              </a:buClr>
            </a:pPr>
            <a:r>
              <a:rPr lang="nl-NL" dirty="0" smtClean="0"/>
              <a:t>Energie behoefte verschilt per dier</a:t>
            </a:r>
          </a:p>
          <a:p>
            <a:pPr>
              <a:buClr>
                <a:srgbClr val="92D050"/>
              </a:buClr>
            </a:pPr>
            <a:r>
              <a:rPr lang="nl-NL" dirty="0" smtClean="0"/>
              <a:t>Energie hoeveelheid bepaald voer hoeveelheid</a:t>
            </a:r>
          </a:p>
          <a:p>
            <a:pPr>
              <a:buClr>
                <a:srgbClr val="92D050"/>
              </a:buClr>
            </a:pPr>
            <a:r>
              <a:rPr lang="nl-NL" dirty="0" smtClean="0"/>
              <a:t>Wat is een calorie?</a:t>
            </a:r>
          </a:p>
          <a:p>
            <a:pPr marL="6858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94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7806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92D050"/>
                </a:solidFill>
              </a:rPr>
              <a:t>Hoeveel energie heeft </a:t>
            </a:r>
            <a:r>
              <a:rPr lang="nl-NL" dirty="0" smtClean="0">
                <a:solidFill>
                  <a:srgbClr val="92D050"/>
                </a:solidFill>
              </a:rPr>
              <a:t/>
            </a:r>
            <a:br>
              <a:rPr lang="nl-NL" dirty="0" smtClean="0">
                <a:solidFill>
                  <a:srgbClr val="92D050"/>
                </a:solidFill>
              </a:rPr>
            </a:br>
            <a:r>
              <a:rPr lang="nl-NL" dirty="0" smtClean="0">
                <a:solidFill>
                  <a:srgbClr val="92D050"/>
                </a:solidFill>
              </a:rPr>
              <a:t>een </a:t>
            </a:r>
            <a:r>
              <a:rPr lang="nl-NL" dirty="0">
                <a:solidFill>
                  <a:srgbClr val="92D050"/>
                </a:solidFill>
              </a:rPr>
              <a:t>hond/kat nodig?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394472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92D050"/>
              </a:buClr>
            </a:pPr>
            <a:r>
              <a:rPr lang="nl-NL" dirty="0"/>
              <a:t>Afhankelijk van dier, gewicht, levensfase.</a:t>
            </a:r>
          </a:p>
          <a:p>
            <a:pPr>
              <a:buClr>
                <a:srgbClr val="92D050"/>
              </a:buClr>
            </a:pPr>
            <a:r>
              <a:rPr lang="nl-NL" dirty="0"/>
              <a:t>Rust- Energiebehoefte (REB)</a:t>
            </a:r>
          </a:p>
          <a:p>
            <a:pPr>
              <a:buClr>
                <a:srgbClr val="92D050"/>
              </a:buClr>
            </a:pPr>
            <a:r>
              <a:rPr lang="nl-NL" dirty="0"/>
              <a:t>Dagelijkse Energiebehoefte (DEB)</a:t>
            </a:r>
          </a:p>
          <a:p>
            <a:pPr>
              <a:buClr>
                <a:srgbClr val="92D050"/>
              </a:buClr>
            </a:pPr>
            <a:r>
              <a:rPr lang="nl-NL" dirty="0"/>
              <a:t>REB= 30 x lichaamsgewicht in kg + 70</a:t>
            </a:r>
          </a:p>
          <a:p>
            <a:pPr>
              <a:buClr>
                <a:srgbClr val="92D050"/>
              </a:buClr>
            </a:pPr>
            <a:r>
              <a:rPr lang="nl-NL" dirty="0"/>
              <a:t>DEB= REB x factor</a:t>
            </a:r>
          </a:p>
          <a:p>
            <a:pPr marL="6858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68580" indent="0">
              <a:buNone/>
            </a:pPr>
            <a:r>
              <a:rPr lang="nl-NL" dirty="0"/>
              <a:t>Wat is de DEB van een hond van 23 kilo?</a:t>
            </a:r>
          </a:p>
        </p:txBody>
      </p:sp>
    </p:spTree>
    <p:extLst>
      <p:ext uri="{BB962C8B-B14F-4D97-AF65-F5344CB8AC3E}">
        <p14:creationId xmlns:p14="http://schemas.microsoft.com/office/powerpoint/2010/main" val="285874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1" t="14095" r="7380" b="7619"/>
          <a:stretch/>
        </p:blipFill>
        <p:spPr bwMode="auto">
          <a:xfrm>
            <a:off x="1115616" y="0"/>
            <a:ext cx="6840760" cy="494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1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92D050"/>
                </a:solidFill>
              </a:rPr>
              <a:t>Opdracht</a:t>
            </a:r>
            <a:endParaRPr lang="nl-NL" dirty="0">
              <a:solidFill>
                <a:srgbClr val="92D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2D050"/>
              </a:buClr>
            </a:pPr>
            <a:r>
              <a:rPr lang="nl-NL" dirty="0" smtClean="0"/>
              <a:t>Maak de opdracht (te vinden op wikiwijs)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643758"/>
            <a:ext cx="27908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082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formaat 16-9</Template>
  <TotalTime>10</TotalTime>
  <Words>72</Words>
  <Application>Microsoft Office PowerPoint</Application>
  <PresentationFormat>Diavoorstelling (16:9)</PresentationFormat>
  <Paragraphs>16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Verdieping voeding  Hond en kat</vt:lpstr>
      <vt:lpstr>Energie</vt:lpstr>
      <vt:lpstr>Hoeveel energie heeft  een hond/kat nodig?</vt:lpstr>
      <vt:lpstr>PowerPoint-presentatie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Verdieping voeding  Hond en kat</dc:title>
  <dc:creator>Helanie Aalders</dc:creator>
  <cp:lastModifiedBy>Helanie Aalders</cp:lastModifiedBy>
  <cp:revision>3</cp:revision>
  <dcterms:created xsi:type="dcterms:W3CDTF">2017-09-08T13:11:43Z</dcterms:created>
  <dcterms:modified xsi:type="dcterms:W3CDTF">2017-09-08T13:22:40Z</dcterms:modified>
</cp:coreProperties>
</file>